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13716000" cx="24384000"/>
  <p:notesSz cx="6858000" cy="9144000"/>
  <p:embeddedFontLs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11" Type="http://schemas.openxmlformats.org/officeDocument/2006/relationships/slide" Target="slides/slide7.xml"/><Relationship Id="rId22" Type="http://schemas.openxmlformats.org/officeDocument/2006/relationships/font" Target="fonts/HelveticaNeue-italic.fntdata"/><Relationship Id="rId10" Type="http://schemas.openxmlformats.org/officeDocument/2006/relationships/slide" Target="slides/slide6.xml"/><Relationship Id="rId21" Type="http://schemas.openxmlformats.org/officeDocument/2006/relationships/font" Target="fonts/HelveticaNeue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12439af8a1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12439af8a1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6c7ca65023ae4d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6c7ca65023ae4d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b6989133a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b6989133af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12439af8a1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12439af8a1_0_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790c1156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790c1156a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1790c1156a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1790c1156a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7e2efd38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7e2efd383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bg>
      <p:bgPr>
        <a:solidFill>
          <a:srgbClr val="FFFFFF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2"/>
          <p:cNvCxnSpPr/>
          <p:nvPr/>
        </p:nvCxnSpPr>
        <p:spPr>
          <a:xfrm flipH="1" rot="10800000">
            <a:off x="762000" y="8635632"/>
            <a:ext cx="22859999" cy="369"/>
          </a:xfrm>
          <a:prstGeom prst="straightConnector1">
            <a:avLst/>
          </a:prstGeom>
          <a:noFill/>
          <a:ln cap="flat" cmpd="sng" w="508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300"/>
              <a:buFont typeface="Arial"/>
              <a:buNone/>
              <a:defRPr sz="30300"/>
            </a:lvl1pPr>
            <a:lvl2pPr lvl="1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 cap="none"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55" name="Google Shape;55;p11"/>
          <p:cNvSpPr/>
          <p:nvPr>
            <p:ph idx="2" type="pic"/>
          </p:nvPr>
        </p:nvSpPr>
        <p:spPr>
          <a:xfrm>
            <a:off x="13258800" y="0"/>
            <a:ext cx="12428272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1"/>
          <p:cNvSpPr txBox="1"/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3" type="body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495297" lvl="0" marL="457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200"/>
              <a:buChar char="▸"/>
              <a:defRPr sz="4000"/>
            </a:lvl1pPr>
            <a:lvl2pPr indent="-495297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200"/>
              <a:buChar char="▸"/>
              <a:defRPr sz="4000"/>
            </a:lvl2pPr>
            <a:lvl3pPr indent="-495297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200"/>
              <a:buChar char="▸"/>
              <a:defRPr sz="4000"/>
            </a:lvl3pPr>
            <a:lvl4pPr indent="-495297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200"/>
              <a:buChar char="▸"/>
              <a:defRPr sz="4000"/>
            </a:lvl4pPr>
            <a:lvl5pPr indent="-495297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200"/>
              <a:buChar char="▸"/>
              <a:defRPr sz="4000"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Live Video Small">
  <p:cSld name="Title, Bullets &amp; Live Video Small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 cap="none"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495297" lvl="0" marL="457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200"/>
              <a:buChar char="▸"/>
              <a:defRPr sz="4000"/>
            </a:lvl1pPr>
            <a:lvl2pPr indent="-495297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200"/>
              <a:buChar char="▸"/>
              <a:defRPr sz="4000"/>
            </a:lvl2pPr>
            <a:lvl3pPr indent="-495297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200"/>
              <a:buChar char="▸"/>
              <a:defRPr sz="4000"/>
            </a:lvl3pPr>
            <a:lvl4pPr indent="-495297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200"/>
              <a:buChar char="▸"/>
              <a:defRPr sz="4000"/>
            </a:lvl4pPr>
            <a:lvl5pPr indent="-495297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200"/>
              <a:buChar char="▸"/>
              <a:defRPr sz="4000"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Live Video Large">
  <p:cSld name="Title, Bullets &amp; Live Video Larg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 cap="none"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2" type="body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495297" lvl="0" marL="457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200"/>
              <a:buChar char="▸"/>
              <a:defRPr sz="4000"/>
            </a:lvl1pPr>
            <a:lvl2pPr indent="-495297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200"/>
              <a:buChar char="▸"/>
              <a:defRPr sz="4000"/>
            </a:lvl2pPr>
            <a:lvl3pPr indent="-495297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200"/>
              <a:buChar char="▸"/>
              <a:defRPr sz="4000"/>
            </a:lvl3pPr>
            <a:lvl4pPr indent="-495297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200"/>
              <a:buChar char="▸"/>
              <a:defRPr sz="4000"/>
            </a:lvl4pPr>
            <a:lvl5pPr indent="-495297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200"/>
              <a:buChar char="▸"/>
              <a:defRPr sz="4000"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 showMasterSp="0">
  <p:cSld name="Photo - 3 Up"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>
            <p:ph idx="2" type="pic"/>
          </p:nvPr>
        </p:nvSpPr>
        <p:spPr>
          <a:xfrm>
            <a:off x="12192000" y="-177800"/>
            <a:ext cx="12192000" cy="7162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4"/>
          <p:cNvSpPr/>
          <p:nvPr>
            <p:ph idx="3" type="pic"/>
          </p:nvPr>
        </p:nvSpPr>
        <p:spPr>
          <a:xfrm>
            <a:off x="12192000" y="6451600"/>
            <a:ext cx="12192000" cy="8297334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4"/>
          <p:cNvSpPr/>
          <p:nvPr>
            <p:ph idx="4" type="pic"/>
          </p:nvPr>
        </p:nvSpPr>
        <p:spPr>
          <a:xfrm>
            <a:off x="-190500" y="0"/>
            <a:ext cx="12428272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876300" y="3314700"/>
            <a:ext cx="22631400" cy="7317185"/>
          </a:xfrm>
          <a:custGeom>
            <a:rect b="b" l="l" r="r" t="t"/>
            <a:pathLst>
              <a:path extrusionOk="0" h="21600" w="21600">
                <a:moveTo>
                  <a:pt x="119" y="0"/>
                </a:moveTo>
                <a:cubicBezTo>
                  <a:pt x="54" y="0"/>
                  <a:pt x="0" y="165"/>
                  <a:pt x="0" y="369"/>
                </a:cubicBezTo>
                <a:lnTo>
                  <a:pt x="0" y="19013"/>
                </a:lnTo>
                <a:cubicBezTo>
                  <a:pt x="0" y="19217"/>
                  <a:pt x="54" y="19382"/>
                  <a:pt x="119" y="19382"/>
                </a:cubicBezTo>
                <a:lnTo>
                  <a:pt x="18186" y="19382"/>
                </a:lnTo>
                <a:lnTo>
                  <a:pt x="18717" y="21600"/>
                </a:lnTo>
                <a:lnTo>
                  <a:pt x="19247" y="19382"/>
                </a:lnTo>
                <a:lnTo>
                  <a:pt x="21481" y="19382"/>
                </a:lnTo>
                <a:cubicBezTo>
                  <a:pt x="21546" y="19382"/>
                  <a:pt x="21600" y="19217"/>
                  <a:pt x="21600" y="19013"/>
                </a:cubicBezTo>
                <a:lnTo>
                  <a:pt x="21600" y="369"/>
                </a:lnTo>
                <a:cubicBezTo>
                  <a:pt x="21600" y="165"/>
                  <a:pt x="21546" y="0"/>
                  <a:pt x="21481" y="0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1676400" y="4089400"/>
            <a:ext cx="21056600" cy="180594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400"/>
              <a:buFont typeface="Arial"/>
              <a:buNone/>
              <a:defRPr sz="13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2" type="body"/>
          </p:nvPr>
        </p:nvSpPr>
        <p:spPr>
          <a:xfrm>
            <a:off x="762000" y="10953750"/>
            <a:ext cx="22860000" cy="12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8700"/>
              <a:buFont typeface="Arial"/>
              <a:buNone/>
              <a:defRPr sz="8700"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3" type="body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 cap="none"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Alt" showMasterSp="0">
  <p:cSld name="Quote Alt"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11049000" y="3721100"/>
            <a:ext cx="12573000" cy="180594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400"/>
              <a:buFont typeface="Arial"/>
              <a:buNone/>
              <a:defRPr sz="13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82" name="Google Shape;82;p16"/>
          <p:cNvSpPr/>
          <p:nvPr>
            <p:ph idx="2" type="pic"/>
          </p:nvPr>
        </p:nvSpPr>
        <p:spPr>
          <a:xfrm>
            <a:off x="-190500" y="0"/>
            <a:ext cx="12428272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6"/>
          <p:cNvSpPr txBox="1"/>
          <p:nvPr>
            <p:ph idx="3" type="body"/>
          </p:nvPr>
        </p:nvSpPr>
        <p:spPr>
          <a:xfrm>
            <a:off x="11049000" y="10953750"/>
            <a:ext cx="12573000" cy="12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8700"/>
              <a:buFont typeface="Arial"/>
              <a:buNone/>
              <a:defRPr sz="87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 showMasterSp="0">
  <p:cSld name="Photo"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>
            <p:ph idx="2" type="pic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Alt" showMasterSp="0">
  <p:cSld name="Blank Alt"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 cap="none"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71475" lvl="0" marL="457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▸"/>
              <a:defRPr/>
            </a:lvl1pPr>
            <a:lvl2pPr indent="-371475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▸"/>
              <a:defRPr/>
            </a:lvl2pPr>
            <a:lvl3pPr indent="-371475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▸"/>
              <a:defRPr/>
            </a:lvl3pPr>
            <a:lvl4pPr indent="-371475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▸"/>
              <a:defRPr/>
            </a:lvl4pPr>
            <a:lvl5pPr indent="-371475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▸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 showMasterSp="0">
  <p:cSld name="Photo - Horizontal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>
            <p:ph idx="2" type="pic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1" name="Google Shape;21;p4"/>
          <p:cNvCxnSpPr/>
          <p:nvPr/>
        </p:nvCxnSpPr>
        <p:spPr>
          <a:xfrm flipH="1" rot="10800000">
            <a:off x="762000" y="8635632"/>
            <a:ext cx="22859999" cy="369"/>
          </a:xfrm>
          <a:prstGeom prst="straightConnector1">
            <a:avLst/>
          </a:prstGeom>
          <a:noFill/>
          <a:ln cap="flat" cmpd="sng" w="508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300"/>
              <a:buFont typeface="Arial"/>
              <a:buNone/>
              <a:defRPr sz="30300"/>
            </a:lvl1pPr>
            <a:lvl2pPr lvl="1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Alt" showMasterSp="0">
  <p:cSld name="Title &amp; Subtitle Alt">
    <p:bg>
      <p:bgPr>
        <a:solidFill>
          <a:srgbClr val="FFFF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 flipH="1" rot="10800000">
            <a:off x="762000" y="8635632"/>
            <a:ext cx="22859999" cy="369"/>
          </a:xfrm>
          <a:prstGeom prst="straightConnector1">
            <a:avLst/>
          </a:prstGeom>
          <a:noFill/>
          <a:ln cap="flat" cmpd="sng" w="508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300"/>
              <a:buFont typeface="Arial"/>
              <a:buNone/>
              <a:defRPr sz="30300"/>
            </a:lvl1pPr>
            <a:lvl2pPr lvl="1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23013221" y="584200"/>
            <a:ext cx="55319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 showMasterSp="0">
  <p:cSld name="Title - Center">
    <p:bg>
      <p:bgPr>
        <a:solidFill>
          <a:srgbClr val="FFFFFF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300"/>
              <a:buFont typeface="Arial"/>
              <a:buNone/>
              <a:defRPr sz="30300"/>
            </a:lvl1pPr>
            <a:lvl2pPr lvl="1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 showMasterSp="0">
  <p:cSld name="Photo - Vertical">
    <p:bg>
      <p:bgPr>
        <a:solidFill>
          <a:srgbClr val="FFFFF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 flipH="1" rot="10800000">
            <a:off x="11049000" y="8635798"/>
            <a:ext cx="12572997" cy="203"/>
          </a:xfrm>
          <a:prstGeom prst="straightConnector1">
            <a:avLst/>
          </a:prstGeom>
          <a:noFill/>
          <a:ln cap="flat" cmpd="sng" w="508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5" name="Google Shape;35;p7"/>
          <p:cNvSpPr/>
          <p:nvPr>
            <p:ph idx="2" type="pic"/>
          </p:nvPr>
        </p:nvSpPr>
        <p:spPr>
          <a:xfrm>
            <a:off x="-190500" y="0"/>
            <a:ext cx="12428272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7"/>
          <p:cNvSpPr txBox="1"/>
          <p:nvPr>
            <p:ph type="title"/>
          </p:nvPr>
        </p:nvSpPr>
        <p:spPr>
          <a:xfrm>
            <a:off x="11049000" y="9042400"/>
            <a:ext cx="12573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300"/>
              <a:buFont typeface="Arial"/>
              <a:buNone/>
              <a:defRPr sz="30300"/>
            </a:lvl1pPr>
            <a:lvl2pPr lvl="1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11049000" y="5994400"/>
            <a:ext cx="1257300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rial"/>
              <a:buNone/>
              <a:defRPr sz="77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" type="body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 cap="none"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idx="1" type="body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 cap="none"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48613" lvl="0" marL="457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 Alt">
  <p:cSld name="Title &amp; Bullets Al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 cap="none">
                <a:latin typeface="Arial"/>
                <a:ea typeface="Arial"/>
                <a:cs typeface="Arial"/>
                <a:sym typeface="Arial"/>
              </a:defRPr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2" type="body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48613" lvl="0" marL="457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1pPr>
            <a:lvl2pPr indent="-348613" lvl="1" marL="914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2pPr>
            <a:lvl3pPr indent="-348613" lvl="2" marL="1371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3pPr>
            <a:lvl4pPr indent="-348613" lvl="3" marL="1828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4pPr>
            <a:lvl5pPr indent="-348613" lvl="4" marL="22860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1890"/>
              <a:buChar char="▸"/>
              <a:defRPr/>
            </a:lvl5pPr>
            <a:lvl6pPr indent="-348613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6pPr>
            <a:lvl7pPr indent="-348613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7pPr>
            <a:lvl8pPr indent="-348614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8pPr>
            <a:lvl9pPr indent="-348614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ts val="1890"/>
              <a:buChar char="‣"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 flipH="1" rot="10800000">
            <a:off x="762000" y="1396632"/>
            <a:ext cx="22859999" cy="369"/>
          </a:xfrm>
          <a:prstGeom prst="straightConnector1">
            <a:avLst/>
          </a:prstGeom>
          <a:noFill/>
          <a:ln cap="flat" cmpd="sng" w="254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" name="Google Shape;7;p1"/>
          <p:cNvSpPr txBox="1"/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8700"/>
              <a:buFont typeface="Arial"/>
              <a:buNone/>
              <a:defRPr b="0" i="0" sz="8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8700"/>
              <a:buFont typeface="Arial"/>
              <a:buNone/>
              <a:defRPr b="0" i="0" sz="8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8700"/>
              <a:buFont typeface="Arial"/>
              <a:buNone/>
              <a:defRPr b="0" i="0" sz="8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8700"/>
              <a:buFont typeface="Arial"/>
              <a:buNone/>
              <a:defRPr b="0" i="0" sz="8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8700"/>
              <a:buFont typeface="Arial"/>
              <a:buNone/>
              <a:defRPr b="0" i="0" sz="8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8700"/>
              <a:buFont typeface="Arial"/>
              <a:buNone/>
              <a:defRPr b="0" i="0" sz="8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8700"/>
              <a:buFont typeface="Arial"/>
              <a:buNone/>
              <a:defRPr b="0" i="0" sz="8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8700"/>
              <a:buFont typeface="Arial"/>
              <a:buNone/>
              <a:defRPr b="0" i="0" sz="8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8700"/>
              <a:buFont typeface="Arial"/>
              <a:buNone/>
              <a:defRPr b="0" i="0" sz="8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548636" lvl="0" marL="4572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38A3D5"/>
              </a:buClr>
              <a:buSzPts val="5040"/>
              <a:buFont typeface="Avenir"/>
              <a:buChar char="‣"/>
              <a:defRPr b="0" i="0" sz="48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548636" lvl="1" marL="9144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38A3D5"/>
              </a:buClr>
              <a:buSzPts val="5040"/>
              <a:buFont typeface="Avenir"/>
              <a:buChar char="‣"/>
              <a:defRPr b="0" i="0" sz="48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548636" lvl="2" marL="13716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38A3D5"/>
              </a:buClr>
              <a:buSzPts val="5040"/>
              <a:buFont typeface="Avenir"/>
              <a:buChar char="‣"/>
              <a:defRPr b="0" i="0" sz="48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548636" lvl="3" marL="18288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38A3D5"/>
              </a:buClr>
              <a:buSzPts val="5040"/>
              <a:buFont typeface="Avenir"/>
              <a:buChar char="‣"/>
              <a:defRPr b="0" i="0" sz="48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548637" lvl="4" marL="22860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38A3D5"/>
              </a:buClr>
              <a:buSzPts val="5040"/>
              <a:buFont typeface="Avenir"/>
              <a:buChar char="‣"/>
              <a:defRPr b="0" i="0" sz="48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548637" lvl="5" marL="27432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38A3D5"/>
              </a:buClr>
              <a:buSzPts val="5040"/>
              <a:buFont typeface="Avenir"/>
              <a:buChar char="‣"/>
              <a:defRPr b="0" i="0" sz="48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548637" lvl="6" marL="32004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38A3D5"/>
              </a:buClr>
              <a:buSzPts val="5040"/>
              <a:buFont typeface="Avenir"/>
              <a:buChar char="‣"/>
              <a:defRPr b="0" i="0" sz="48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548637" lvl="7" marL="36576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38A3D5"/>
              </a:buClr>
              <a:buSzPts val="5040"/>
              <a:buFont typeface="Avenir"/>
              <a:buChar char="‣"/>
              <a:defRPr b="0" i="0" sz="48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548637" lvl="8" marL="41148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38A3D5"/>
              </a:buClr>
              <a:buSzPts val="5040"/>
              <a:buFont typeface="Avenir"/>
              <a:buChar char="‣"/>
              <a:defRPr b="0" i="0" sz="48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6.png"/><Relationship Id="rId5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4294967295" type="subTitle"/>
          </p:nvPr>
        </p:nvSpPr>
        <p:spPr>
          <a:xfrm>
            <a:off x="762000" y="-3233025"/>
            <a:ext cx="22860000" cy="7267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457200" lvl="0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venir"/>
              <a:buNone/>
            </a:pPr>
            <a:r>
              <a:rPr lang="en-US" sz="12500">
                <a:solidFill>
                  <a:schemeClr val="dk1"/>
                </a:solidFill>
              </a:rPr>
              <a:t>Mukwonago Lacrosse Club</a:t>
            </a:r>
            <a:endParaRPr sz="125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7700"/>
              <a:buFont typeface="Avenir"/>
              <a:buNone/>
            </a:pPr>
            <a:r>
              <a:rPr lang="en-US" sz="12500">
                <a:solidFill>
                  <a:schemeClr val="dk1"/>
                </a:solidFill>
              </a:rPr>
              <a:t> Parent Meeting</a:t>
            </a:r>
            <a:endParaRPr sz="12500">
              <a:solidFill>
                <a:schemeClr val="dk1"/>
              </a:solidFill>
            </a:endParaRPr>
          </a:p>
        </p:txBody>
      </p:sp>
      <p:pic>
        <p:nvPicPr>
          <p:cNvPr descr="Fast M blue.ai" id="97" name="Google Shape;9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">
            <a:off x="12565638" y="5246596"/>
            <a:ext cx="9476526" cy="690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0050" y="3909600"/>
            <a:ext cx="9476525" cy="94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762000" y="635000"/>
            <a:ext cx="20955000" cy="71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</a:rPr>
              <a:t>EQUIPMENT</a:t>
            </a:r>
            <a:r>
              <a:rPr lang="en-US" sz="5000">
                <a:solidFill>
                  <a:schemeClr val="dk1"/>
                </a:solidFill>
              </a:rPr>
              <a:t> REQUIREMENTS - GIRLS YOUTH</a:t>
            </a:r>
            <a:endParaRPr sz="5000">
              <a:solidFill>
                <a:schemeClr val="dk1"/>
              </a:solidFill>
            </a:endParaRPr>
          </a:p>
        </p:txBody>
      </p:sp>
      <p:sp>
        <p:nvSpPr>
          <p:cNvPr id="158" name="Google Shape;158;p29"/>
          <p:cNvSpPr txBox="1"/>
          <p:nvPr>
            <p:ph idx="2" type="body"/>
          </p:nvPr>
        </p:nvSpPr>
        <p:spPr>
          <a:xfrm>
            <a:off x="762000" y="2101925"/>
            <a:ext cx="22860000" cy="10344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609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Char char="➢"/>
            </a:pPr>
            <a:r>
              <a:rPr b="1" lang="en-US" u="sng">
                <a:solidFill>
                  <a:schemeClr val="dk1"/>
                </a:solidFill>
              </a:rPr>
              <a:t>Equipment information can be found on our website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2575" y="3543225"/>
            <a:ext cx="10344000" cy="103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762000" y="431799"/>
            <a:ext cx="20955000" cy="71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venir"/>
              <a:buNone/>
            </a:pPr>
            <a:r>
              <a:rPr lang="en-US" sz="5000">
                <a:solidFill>
                  <a:schemeClr val="dk1"/>
                </a:solidFill>
              </a:rPr>
              <a:t>FUNDRAISING - SIP &amp; SUPPORT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5" name="Google Shape;165;p30"/>
          <p:cNvSpPr txBox="1"/>
          <p:nvPr>
            <p:ph idx="2" type="body"/>
          </p:nvPr>
        </p:nvSpPr>
        <p:spPr>
          <a:xfrm>
            <a:off x="261350" y="1442425"/>
            <a:ext cx="23111400" cy="9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 Saturday, March 14th 2026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7pm-??? at Morningstar Golfers Club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Sample curated Bourbon &amp; Wine.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Enjoy a variety of light appetizers.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Silent Auction &amp; Raffle.</a:t>
            </a:r>
            <a:endParaRPr>
              <a:solidFill>
                <a:schemeClr val="dk1"/>
              </a:solidFill>
            </a:endParaRPr>
          </a:p>
          <a:p>
            <a:pPr indent="0" lvl="0" marL="12700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6" name="Google Shape;1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2475" y="2340000"/>
            <a:ext cx="12273398" cy="69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762000" y="635000"/>
            <a:ext cx="20955000" cy="17526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chemeClr val="dk1"/>
                </a:solidFill>
              </a:rPr>
              <a:t>Cookie Dough</a:t>
            </a:r>
            <a:endParaRPr sz="6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700">
              <a:solidFill>
                <a:schemeClr val="dk1"/>
              </a:solidFill>
            </a:endParaRPr>
          </a:p>
        </p:txBody>
      </p:sp>
      <p:sp>
        <p:nvSpPr>
          <p:cNvPr id="172" name="Google Shape;172;p31"/>
          <p:cNvSpPr txBox="1"/>
          <p:nvPr>
            <p:ph idx="2" type="body"/>
          </p:nvPr>
        </p:nvSpPr>
        <p:spPr>
          <a:xfrm>
            <a:off x="762000" y="1965150"/>
            <a:ext cx="22860000" cy="104808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3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Partnering with Learning Edge Fundraising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$25/ tub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More details will be coming next month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Flavors: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Chocolate Chip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Peanut Butter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Snickerdoodle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Oatmeal Raisin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Candy (MM)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White Chocolate Macadamia Nut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8780" y="3290711"/>
            <a:ext cx="7283709" cy="85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idx="1" type="body"/>
          </p:nvPr>
        </p:nvSpPr>
        <p:spPr>
          <a:xfrm>
            <a:off x="762000" y="431799"/>
            <a:ext cx="20955000" cy="71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venir"/>
              <a:buNone/>
            </a:pPr>
            <a:r>
              <a:rPr lang="en-US" sz="5000">
                <a:solidFill>
                  <a:schemeClr val="dk1"/>
                </a:solidFill>
              </a:rPr>
              <a:t>VOLUNTEERING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9" name="Google Shape;179;p32"/>
          <p:cNvSpPr txBox="1"/>
          <p:nvPr>
            <p:ph idx="2" type="body"/>
          </p:nvPr>
        </p:nvSpPr>
        <p:spPr>
          <a:xfrm>
            <a:off x="1011400" y="2043875"/>
            <a:ext cx="22860000" cy="102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96875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Char char="▸"/>
            </a:pPr>
            <a:r>
              <a:rPr lang="en-US">
                <a:solidFill>
                  <a:schemeClr val="dk1"/>
                </a:solidFill>
              </a:rPr>
              <a:t>$400 Volunteer Check Collected = 5 Dibs </a:t>
            </a:r>
            <a:endParaRPr>
              <a:solidFill>
                <a:schemeClr val="dk1"/>
              </a:solidFill>
            </a:endParaRPr>
          </a:p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375" y="4356150"/>
            <a:ext cx="9155001" cy="915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15475" y="2043875"/>
            <a:ext cx="9155001" cy="915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idx="4294967295" type="body"/>
          </p:nvPr>
        </p:nvSpPr>
        <p:spPr>
          <a:xfrm>
            <a:off x="762000" y="635000"/>
            <a:ext cx="20955000" cy="7182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lnSpcReduction="20000"/>
          </a:bodyPr>
          <a:lstStyle/>
          <a:p>
            <a:pPr indent="0" lvl="0" marL="0" rtl="0" algn="l">
              <a:spcBef>
                <a:spcPts val="390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venir"/>
              <a:buNone/>
            </a:pPr>
            <a:r>
              <a:rPr lang="en-US" sz="5000">
                <a:solidFill>
                  <a:schemeClr val="dk1"/>
                </a:solidFill>
              </a:rPr>
              <a:t>SPONSORSHIP</a:t>
            </a:r>
            <a:endParaRPr/>
          </a:p>
        </p:txBody>
      </p:sp>
      <p:pic>
        <p:nvPicPr>
          <p:cNvPr id="187" name="Google Shape;1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925" y="2003950"/>
            <a:ext cx="13866631" cy="104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idx="4294967295" type="body"/>
          </p:nvPr>
        </p:nvSpPr>
        <p:spPr>
          <a:xfrm>
            <a:off x="401050" y="5218200"/>
            <a:ext cx="8394000" cy="327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Font typeface="Avenir"/>
              <a:buNone/>
            </a:pPr>
            <a:r>
              <a:rPr lang="en-US" sz="8600">
                <a:solidFill>
                  <a:schemeClr val="dk1"/>
                </a:solidFill>
              </a:rPr>
              <a:t>REGISTRATION ENDS </a:t>
            </a:r>
            <a:endParaRPr sz="8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Font typeface="Avenir"/>
              <a:buNone/>
            </a:pPr>
            <a:r>
              <a:rPr lang="en-US" sz="8600">
                <a:solidFill>
                  <a:schemeClr val="dk1"/>
                </a:solidFill>
              </a:rPr>
              <a:t>MARCH 14th</a:t>
            </a:r>
            <a:endParaRPr sz="5800">
              <a:solidFill>
                <a:schemeClr val="dk1"/>
              </a:solidFill>
            </a:endParaRPr>
          </a:p>
        </p:txBody>
      </p:sp>
      <p:pic>
        <p:nvPicPr>
          <p:cNvPr id="193" name="Google Shape;19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2779" y="0"/>
            <a:ext cx="15589797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762000" y="177799"/>
            <a:ext cx="20955000" cy="927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Avenir"/>
              <a:buNone/>
            </a:pPr>
            <a:r>
              <a:rPr lang="en-US" sz="6700">
                <a:solidFill>
                  <a:schemeClr val="dk1"/>
                </a:solidFill>
              </a:rPr>
              <a:t>BOARD MEMBERS</a:t>
            </a:r>
            <a:r>
              <a:rPr lang="en-US" sz="6700">
                <a:solidFill>
                  <a:srgbClr val="FFFFFF"/>
                </a:solidFill>
              </a:rPr>
              <a:t> 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04" name="Google Shape;104;p21"/>
          <p:cNvSpPr txBox="1"/>
          <p:nvPr>
            <p:ph idx="2" type="body"/>
          </p:nvPr>
        </p:nvSpPr>
        <p:spPr>
          <a:xfrm>
            <a:off x="762000" y="2043875"/>
            <a:ext cx="22860000" cy="10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</a:endParaRPr>
          </a:p>
          <a:p>
            <a:pPr indent="-553720" lvl="0" marL="52705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400"/>
              <a:buChar char="▸"/>
            </a:pPr>
            <a:r>
              <a:rPr lang="en-US" sz="5400">
                <a:solidFill>
                  <a:schemeClr val="dk1"/>
                </a:solidFill>
              </a:rPr>
              <a:t>Kate Kim - President</a:t>
            </a:r>
            <a:endParaRPr sz="5400">
              <a:solidFill>
                <a:schemeClr val="dk1"/>
              </a:solidFill>
            </a:endParaRPr>
          </a:p>
          <a:p>
            <a:pPr indent="-553720" lvl="0" marL="52705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400"/>
              <a:buChar char="▸"/>
            </a:pPr>
            <a:r>
              <a:rPr lang="en-US" sz="5400">
                <a:solidFill>
                  <a:schemeClr val="dk1"/>
                </a:solidFill>
              </a:rPr>
              <a:t>Dave Hoffman- Vice President</a:t>
            </a:r>
            <a:endParaRPr sz="5400">
              <a:solidFill>
                <a:schemeClr val="dk1"/>
              </a:solidFill>
            </a:endParaRPr>
          </a:p>
          <a:p>
            <a:pPr indent="-553720" lvl="0" marL="52705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400"/>
              <a:buChar char="▸"/>
            </a:pPr>
            <a:r>
              <a:rPr lang="en-US" sz="5400">
                <a:solidFill>
                  <a:schemeClr val="dk1"/>
                </a:solidFill>
              </a:rPr>
              <a:t>Renee Moss - Secretary</a:t>
            </a:r>
            <a:endParaRPr sz="5400">
              <a:solidFill>
                <a:schemeClr val="dk1"/>
              </a:solidFill>
            </a:endParaRPr>
          </a:p>
          <a:p>
            <a:pPr indent="-553720" lvl="0" marL="52705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400"/>
              <a:buChar char="▸"/>
            </a:pPr>
            <a:r>
              <a:rPr lang="en-US" sz="5400">
                <a:solidFill>
                  <a:schemeClr val="dk1"/>
                </a:solidFill>
              </a:rPr>
              <a:t>Joseph</a:t>
            </a:r>
            <a:r>
              <a:rPr lang="en-US" sz="5400">
                <a:solidFill>
                  <a:schemeClr val="dk1"/>
                </a:solidFill>
              </a:rPr>
              <a:t> Scheuring - Treasurer</a:t>
            </a:r>
            <a:endParaRPr sz="5400">
              <a:solidFill>
                <a:schemeClr val="dk1"/>
              </a:solidFill>
            </a:endParaRPr>
          </a:p>
          <a:p>
            <a:pPr indent="-553720" lvl="0" marL="52705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400"/>
              <a:buChar char="▸"/>
            </a:pPr>
            <a:r>
              <a:rPr lang="en-US" sz="5400">
                <a:solidFill>
                  <a:schemeClr val="dk1"/>
                </a:solidFill>
              </a:rPr>
              <a:t>Vacant - Boys Youth Director</a:t>
            </a:r>
            <a:endParaRPr sz="5400">
              <a:solidFill>
                <a:schemeClr val="dk1"/>
              </a:solidFill>
            </a:endParaRPr>
          </a:p>
          <a:p>
            <a:pPr indent="-553720" lvl="0" marL="52705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400"/>
              <a:buChar char="▸"/>
            </a:pPr>
            <a:r>
              <a:rPr lang="en-US" sz="5400">
                <a:solidFill>
                  <a:schemeClr val="dk1"/>
                </a:solidFill>
              </a:rPr>
              <a:t>Kevin Kiesgen - Boys Coaching Director</a:t>
            </a:r>
            <a:endParaRPr sz="5400">
              <a:solidFill>
                <a:schemeClr val="dk1"/>
              </a:solidFill>
            </a:endParaRPr>
          </a:p>
          <a:p>
            <a:pPr indent="-553720" lvl="0" marL="52705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400"/>
              <a:buChar char="▸"/>
            </a:pPr>
            <a:r>
              <a:rPr lang="en-US" sz="5400">
                <a:solidFill>
                  <a:schemeClr val="dk1"/>
                </a:solidFill>
              </a:rPr>
              <a:t>Dionna Krall - Girls Youth Director</a:t>
            </a:r>
            <a:endParaRPr sz="5400">
              <a:solidFill>
                <a:schemeClr val="dk1"/>
              </a:solidFill>
            </a:endParaRPr>
          </a:p>
          <a:p>
            <a:pPr indent="-553720" lvl="0" marL="52705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400"/>
              <a:buChar char="▸"/>
            </a:pPr>
            <a:r>
              <a:rPr lang="en-US" sz="5400">
                <a:solidFill>
                  <a:schemeClr val="dk1"/>
                </a:solidFill>
              </a:rPr>
              <a:t>Derek Moss- Girls Coaching Director</a:t>
            </a:r>
            <a:endParaRPr sz="5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762000" y="635000"/>
            <a:ext cx="20955000" cy="9276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chemeClr val="dk1"/>
                </a:solidFill>
              </a:rPr>
              <a:t>OUR MISSION</a:t>
            </a:r>
            <a:endParaRPr sz="6700">
              <a:solidFill>
                <a:schemeClr val="dk1"/>
              </a:solidFill>
            </a:endParaRPr>
          </a:p>
        </p:txBody>
      </p:sp>
      <p:sp>
        <p:nvSpPr>
          <p:cNvPr id="110" name="Google Shape;110;p22"/>
          <p:cNvSpPr txBox="1"/>
          <p:nvPr>
            <p:ph idx="2" type="body"/>
          </p:nvPr>
        </p:nvSpPr>
        <p:spPr>
          <a:xfrm>
            <a:off x="762000" y="1923800"/>
            <a:ext cx="22860000" cy="105222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primary goal of the Mukwonago Lacrosse Club is to develop a positive environment where youth have an opportunity to play lacrosse, athletes are able to learn and improve lacrosse skills, and to promote and expand lacrosse.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Emphasis will be placed on showing respect for individuals, teams, coaches, officials and serving as positive role models within our school and community.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Players will develop self-confidence, good sportsmanship, and a passion for the sport of lacrosse.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762000" y="279400"/>
            <a:ext cx="20955000" cy="84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venir"/>
              <a:buNone/>
            </a:pPr>
            <a:r>
              <a:rPr lang="en-US" sz="6000">
                <a:solidFill>
                  <a:schemeClr val="dk1"/>
                </a:solidFill>
              </a:rPr>
              <a:t>COACHES</a:t>
            </a:r>
            <a:r>
              <a:rPr lang="en-US" sz="6000">
                <a:solidFill>
                  <a:srgbClr val="FFFFFF"/>
                </a:solidFill>
              </a:rPr>
              <a:t>BoC</a:t>
            </a:r>
            <a:endParaRPr/>
          </a:p>
        </p:txBody>
      </p:sp>
      <p:sp>
        <p:nvSpPr>
          <p:cNvPr id="116" name="Google Shape;116;p23"/>
          <p:cNvSpPr txBox="1"/>
          <p:nvPr>
            <p:ph idx="2" type="body"/>
          </p:nvPr>
        </p:nvSpPr>
        <p:spPr>
          <a:xfrm>
            <a:off x="762000" y="2186375"/>
            <a:ext cx="22860000" cy="9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25400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u="sng">
                <a:solidFill>
                  <a:schemeClr val="dk1"/>
                </a:solidFill>
              </a:rPr>
              <a:t>BOYS YOUTH</a:t>
            </a:r>
            <a:endParaRPr u="sng">
              <a:solidFill>
                <a:schemeClr val="dk1"/>
              </a:solidFill>
            </a:endParaRPr>
          </a:p>
          <a:p>
            <a:pPr indent="-25400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>
                <a:solidFill>
                  <a:schemeClr val="dk1"/>
                </a:solidFill>
              </a:rPr>
              <a:t>U8 - Jason McGillivray, Tom </a:t>
            </a:r>
            <a:r>
              <a:rPr lang="en-US">
                <a:solidFill>
                  <a:schemeClr val="dk1"/>
                </a:solidFill>
              </a:rPr>
              <a:t>Langelier</a:t>
            </a:r>
            <a:r>
              <a:rPr lang="en-US">
                <a:solidFill>
                  <a:schemeClr val="dk1"/>
                </a:solidFill>
              </a:rPr>
              <a:t>, Kevin Kiesgen</a:t>
            </a:r>
            <a:endParaRPr>
              <a:solidFill>
                <a:schemeClr val="dk1"/>
              </a:solidFill>
            </a:endParaRPr>
          </a:p>
          <a:p>
            <a:pPr indent="-25400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>
                <a:solidFill>
                  <a:schemeClr val="dk1"/>
                </a:solidFill>
              </a:rPr>
              <a:t>U10- Jason McGillivray, Matt Gluszcz,Peter Grove</a:t>
            </a:r>
            <a:endParaRPr>
              <a:solidFill>
                <a:schemeClr val="dk1"/>
              </a:solidFill>
            </a:endParaRPr>
          </a:p>
          <a:p>
            <a:pPr indent="-25400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>
                <a:solidFill>
                  <a:schemeClr val="dk1"/>
                </a:solidFill>
              </a:rPr>
              <a:t>Dan Sivilotti</a:t>
            </a:r>
            <a:endParaRPr>
              <a:solidFill>
                <a:schemeClr val="dk1"/>
              </a:solidFill>
            </a:endParaRPr>
          </a:p>
          <a:p>
            <a:pPr indent="-25400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>
                <a:solidFill>
                  <a:schemeClr val="dk1"/>
                </a:solidFill>
              </a:rPr>
              <a:t>U12- Kevin Kiesgen, Rickey Murphy, Billy Plant</a:t>
            </a:r>
            <a:endParaRPr>
              <a:solidFill>
                <a:schemeClr val="dk1"/>
              </a:solidFill>
            </a:endParaRPr>
          </a:p>
          <a:p>
            <a:pPr indent="-25400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>
                <a:solidFill>
                  <a:schemeClr val="dk1"/>
                </a:solidFill>
              </a:rPr>
              <a:t>Tyler Dums</a:t>
            </a:r>
            <a:endParaRPr>
              <a:solidFill>
                <a:schemeClr val="dk1"/>
              </a:solidFill>
            </a:endParaRPr>
          </a:p>
          <a:p>
            <a:pPr indent="-25400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>
                <a:solidFill>
                  <a:schemeClr val="dk1"/>
                </a:solidFill>
              </a:rPr>
              <a:t>U14 - Brad Friedrich</a:t>
            </a:r>
            <a:endParaRPr>
              <a:solidFill>
                <a:schemeClr val="dk1"/>
              </a:solidFill>
            </a:endParaRPr>
          </a:p>
          <a:p>
            <a:pPr indent="-25400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5400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u="sng">
                <a:solidFill>
                  <a:schemeClr val="dk1"/>
                </a:solidFill>
              </a:rPr>
              <a:t>GIRLS YOUTH</a:t>
            </a:r>
            <a:endParaRPr u="sng">
              <a:solidFill>
                <a:schemeClr val="dk1"/>
              </a:solidFill>
            </a:endParaRPr>
          </a:p>
          <a:p>
            <a:pPr indent="-25400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>
                <a:solidFill>
                  <a:schemeClr val="dk1"/>
                </a:solidFill>
              </a:rPr>
              <a:t>U8 -   Kate Kim &amp; Katie Comfort</a:t>
            </a:r>
            <a:endParaRPr>
              <a:solidFill>
                <a:schemeClr val="dk1"/>
              </a:solidFill>
            </a:endParaRPr>
          </a:p>
          <a:p>
            <a:pPr indent="-25400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>
                <a:solidFill>
                  <a:schemeClr val="dk1"/>
                </a:solidFill>
              </a:rPr>
              <a:t>U10 - Jen Adler</a:t>
            </a:r>
            <a:endParaRPr>
              <a:solidFill>
                <a:schemeClr val="dk1"/>
              </a:solidFill>
            </a:endParaRPr>
          </a:p>
          <a:p>
            <a:pPr indent="-25400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>
                <a:solidFill>
                  <a:schemeClr val="dk1"/>
                </a:solidFill>
              </a:rPr>
              <a:t>U12 - Derek Moss</a:t>
            </a:r>
            <a:endParaRPr>
              <a:solidFill>
                <a:schemeClr val="dk1"/>
              </a:solidFill>
            </a:endParaRPr>
          </a:p>
          <a:p>
            <a:pPr indent="-25400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>
                <a:solidFill>
                  <a:schemeClr val="dk1"/>
                </a:solidFill>
              </a:rPr>
              <a:t>U14 - Nick Bently &amp; Liz Dums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0600" y="1883525"/>
            <a:ext cx="7927551" cy="104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762000" y="330202"/>
            <a:ext cx="20955000" cy="890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Avenir"/>
              <a:buNone/>
            </a:pPr>
            <a:r>
              <a:rPr lang="en-US" sz="6400">
                <a:solidFill>
                  <a:schemeClr val="dk1"/>
                </a:solidFill>
              </a:rPr>
              <a:t>Stay Connected </a:t>
            </a:r>
            <a:endParaRPr sz="6400">
              <a:solidFill>
                <a:schemeClr val="dk1"/>
              </a:solidFill>
            </a:endParaRPr>
          </a:p>
        </p:txBody>
      </p:sp>
      <p:sp>
        <p:nvSpPr>
          <p:cNvPr id="123" name="Google Shape;123;p24"/>
          <p:cNvSpPr txBox="1"/>
          <p:nvPr>
            <p:ph idx="2" type="body"/>
          </p:nvPr>
        </p:nvSpPr>
        <p:spPr>
          <a:xfrm>
            <a:off x="762000" y="1852550"/>
            <a:ext cx="22860000" cy="1059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Monthly Newsletters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Emails from the Secretary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90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90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975" y="5358725"/>
            <a:ext cx="4912175" cy="671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125" y="4453850"/>
            <a:ext cx="731520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29250" y="1968201"/>
            <a:ext cx="9028224" cy="1036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762000" y="635000"/>
            <a:ext cx="20955000" cy="7305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chemeClr val="dk1"/>
                </a:solidFill>
              </a:rPr>
              <a:t>TOURNAMENT/ INVITATIONAL SCHEDULE</a:t>
            </a:r>
            <a:endParaRPr sz="5100">
              <a:solidFill>
                <a:schemeClr val="dk1"/>
              </a:solidFill>
            </a:endParaRPr>
          </a:p>
        </p:txBody>
      </p:sp>
      <p:sp>
        <p:nvSpPr>
          <p:cNvPr id="132" name="Google Shape;132;p25"/>
          <p:cNvSpPr txBox="1"/>
          <p:nvPr>
            <p:ph idx="2" type="body"/>
          </p:nvPr>
        </p:nvSpPr>
        <p:spPr>
          <a:xfrm>
            <a:off x="762000" y="2493825"/>
            <a:ext cx="22860000" cy="9951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50"/>
              <a:buFont typeface="Arial"/>
              <a:buChar char="●"/>
            </a:pPr>
            <a:r>
              <a:rPr lang="en-US" sz="5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Badger Spring Invite - April 25th (BY) / April 26th (GY)</a:t>
            </a:r>
            <a:endParaRPr sz="5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50"/>
              <a:buFont typeface="Arial"/>
              <a:buChar char="●"/>
            </a:pPr>
            <a:r>
              <a:rPr lang="en-US" sz="5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 Cheese -May10th &amp; 11th (BY) &amp; May 2nd (GY)</a:t>
            </a:r>
            <a:endParaRPr sz="5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50"/>
              <a:buFont typeface="Arial"/>
              <a:buChar char="●"/>
            </a:pPr>
            <a:r>
              <a:rPr lang="en-US" sz="5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M&amp;M Invitational - May 16th (BY) &amp; 17th (GY)</a:t>
            </a:r>
            <a:endParaRPr sz="5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50"/>
              <a:buFont typeface="Arial"/>
              <a:buChar char="●"/>
            </a:pPr>
            <a:r>
              <a:rPr lang="en-US" sz="5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Brookfield - May 30th (BY) &amp; May 31st (GY)</a:t>
            </a:r>
            <a:endParaRPr sz="5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762000" y="635000"/>
            <a:ext cx="20955000" cy="71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</a:rPr>
              <a:t>PRACTICE SCHEDULE  APRIL 1st - JUNE 8th</a:t>
            </a:r>
            <a:endParaRPr sz="5000">
              <a:solidFill>
                <a:schemeClr val="dk1"/>
              </a:solidFill>
            </a:endParaRPr>
          </a:p>
        </p:txBody>
      </p:sp>
      <p:sp>
        <p:nvSpPr>
          <p:cNvPr id="138" name="Google Shape;138;p26"/>
          <p:cNvSpPr txBox="1"/>
          <p:nvPr>
            <p:ph idx="2" type="body"/>
          </p:nvPr>
        </p:nvSpPr>
        <p:spPr>
          <a:xfrm>
            <a:off x="762000" y="1959425"/>
            <a:ext cx="22860000" cy="104865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39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dk1"/>
                </a:solidFill>
              </a:rPr>
              <a:t>Boys Youth-Eagle Town Park</a:t>
            </a:r>
            <a:endParaRPr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Tuesday &amp; Thursday                                  </a:t>
            </a:r>
            <a:r>
              <a:rPr lang="en-US" u="sng">
                <a:solidFill>
                  <a:schemeClr val="dk1"/>
                </a:solidFill>
              </a:rPr>
              <a:t>  </a:t>
            </a:r>
            <a:r>
              <a:rPr lang="en-US">
                <a:solidFill>
                  <a:schemeClr val="dk1"/>
                </a:solidFill>
              </a:rPr>
              <a:t>	                                        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U8 5:30-7:00                                             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U10-U14 5:30-7:30                                   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9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dk1"/>
                </a:solidFill>
              </a:rPr>
              <a:t>Girls Youth-Eagle Town Park </a:t>
            </a:r>
            <a:r>
              <a:rPr lang="en-US">
                <a:solidFill>
                  <a:schemeClr val="dk1"/>
                </a:solidFill>
              </a:rPr>
              <a:t>                              </a:t>
            </a:r>
            <a:r>
              <a:rPr lang="en-US" u="sng">
                <a:solidFill>
                  <a:schemeClr val="dk1"/>
                </a:solidFill>
              </a:rPr>
              <a:t>                         </a:t>
            </a:r>
            <a:endParaRPr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Monday &amp; Wednesday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U8 5:30-7:00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U10-U14 5:30-7:30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762000" y="635000"/>
            <a:ext cx="20955000" cy="71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</a:rPr>
              <a:t>              WINTER TRAINING BOYS YOUTH</a:t>
            </a:r>
            <a:endParaRPr sz="5000">
              <a:solidFill>
                <a:schemeClr val="dk1"/>
              </a:solidFill>
            </a:endParaRPr>
          </a:p>
        </p:txBody>
      </p:sp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3438" y="1353200"/>
            <a:ext cx="10597125" cy="11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762000" y="431800"/>
            <a:ext cx="20955000" cy="116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venir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venir"/>
              <a:buNone/>
            </a:pPr>
            <a:r>
              <a:rPr lang="en-US" sz="5000">
                <a:solidFill>
                  <a:schemeClr val="dk1"/>
                </a:solidFill>
              </a:rPr>
              <a:t>EQUIPMENT REQUIREMENTS - BOYS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0" name="Google Shape;150;p28"/>
          <p:cNvSpPr txBox="1"/>
          <p:nvPr>
            <p:ph idx="2" type="body"/>
          </p:nvPr>
        </p:nvSpPr>
        <p:spPr>
          <a:xfrm>
            <a:off x="356250" y="1758875"/>
            <a:ext cx="234795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63500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Char char="▸"/>
            </a:pPr>
            <a:r>
              <a:rPr b="1" lang="en-US" u="sng">
                <a:solidFill>
                  <a:schemeClr val="dk1"/>
                </a:solidFill>
              </a:rPr>
              <a:t>Equipment information can be found on our website</a:t>
            </a:r>
            <a:endParaRPr b="1" u="sng">
              <a:solidFill>
                <a:schemeClr val="dk1"/>
              </a:solidFill>
            </a:endParaRPr>
          </a:p>
          <a:p>
            <a:pPr indent="-63500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Char char="▸"/>
            </a:pPr>
            <a:r>
              <a:rPr b="1" lang="en-US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MUST </a:t>
            </a:r>
            <a:r>
              <a:rPr b="0" lang="en-US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be NOCSA certified (boys)</a:t>
            </a:r>
            <a:endParaRPr b="0" u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96875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Char char="▸"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None/>
            </a:pPr>
            <a:r>
              <a:t/>
            </a:r>
            <a:endParaRPr b="0" u="none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150" y="3775750"/>
            <a:ext cx="7954975" cy="79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74550" y="4447799"/>
            <a:ext cx="5511426" cy="538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